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481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66750" y="1719262"/>
            <a:ext cx="7810501" cy="1743076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6750" y="3509962"/>
            <a:ext cx="7810501" cy="595313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149751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895349" y="4214813"/>
            <a:ext cx="7358064" cy="292794"/>
          </a:xfrm>
          <a:prstGeom prst="rect">
            <a:avLst/>
          </a:prstGeom>
        </p:spPr>
        <p:txBody>
          <a:bodyPr lIns="27093" tIns="27093" rIns="27093" bIns="27093">
            <a:spAutoFit/>
          </a:bodyPr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547" i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895349" y="3079570"/>
            <a:ext cx="7358064" cy="422636"/>
          </a:xfrm>
          <a:prstGeom prst="rect">
            <a:avLst/>
          </a:prstGeom>
        </p:spPr>
        <p:txBody>
          <a:bodyPr lIns="27093" tIns="27093" rIns="27093" bIns="27093" anchor="ctr">
            <a:spAutoFit/>
          </a:bodyPr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391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76055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19051" y="381000"/>
            <a:ext cx="9182101" cy="6121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68131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47871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mage"/>
          <p:cNvSpPr>
            <a:spLocks noGrp="1"/>
          </p:cNvSpPr>
          <p:nvPr>
            <p:ph type="pic" idx="21"/>
          </p:nvPr>
        </p:nvSpPr>
        <p:spPr>
          <a:xfrm>
            <a:off x="-161925" y="-657225"/>
            <a:ext cx="11049001" cy="67627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52437" y="3529013"/>
            <a:ext cx="8239126" cy="1743076"/>
          </a:xfrm>
          <a:prstGeom prst="rect">
            <a:avLst/>
          </a:prstGeom>
        </p:spPr>
        <p:txBody>
          <a:bodyPr lIns="27093" tIns="27093" rIns="27093" bIns="27093" anchor="b"/>
          <a:lstStyle>
            <a:lvl1pPr defTabSz="1219126">
              <a:lnSpc>
                <a:spcPct val="80000"/>
              </a:lnSpc>
              <a:defRPr sz="5765" b="1" spc="-11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28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52884" y="1272052"/>
            <a:ext cx="8238234" cy="238867"/>
          </a:xfrm>
          <a:prstGeom prst="rect">
            <a:avLst/>
          </a:prstGeom>
        </p:spPr>
        <p:txBody>
          <a:bodyPr lIns="24383" tIns="24383" rIns="24383" bIns="24383"/>
          <a:lstStyle>
            <a:lvl1pPr marL="0" indent="0" defTabSz="34257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1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2437" y="5210966"/>
            <a:ext cx="8239126" cy="429258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321457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642915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964372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285829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76577" y="5718477"/>
            <a:ext cx="186161" cy="184623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292090">
              <a:defRPr sz="844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18771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1172238" y="709612"/>
            <a:ext cx="6800851" cy="45339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238125" y="4424362"/>
            <a:ext cx="8667751" cy="752476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8125" y="5148262"/>
            <a:ext cx="8667751" cy="595313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423069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666750" y="2557462"/>
            <a:ext cx="7810501" cy="1743076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96290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4810124" y="1214437"/>
            <a:ext cx="4300539" cy="43005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619125" y="1214437"/>
            <a:ext cx="3833813" cy="2081213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4078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19125" y="3305175"/>
            <a:ext cx="3833813" cy="2147888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77692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8831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633413" y="2038350"/>
            <a:ext cx="7877175" cy="348615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316248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2717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9185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55654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02122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22282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4110037" y="2038350"/>
            <a:ext cx="5229226" cy="34861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33412" y="2038350"/>
            <a:ext cx="3833813" cy="348615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268820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1713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54605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447497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40390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23665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633413" y="1524000"/>
            <a:ext cx="7877175" cy="381000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316248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2717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9185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55654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02122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8045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5737622" y="3500438"/>
            <a:ext cx="3121819" cy="20812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5910263" y="1181100"/>
            <a:ext cx="2776538" cy="27765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371475" y="1281112"/>
            <a:ext cx="6450807" cy="43005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97951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1" cy="1325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1" cy="435133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15719" y="6386695"/>
            <a:ext cx="299632" cy="304440"/>
          </a:xfrm>
          <a:prstGeom prst="rect">
            <a:avLst/>
          </a:prstGeom>
          <a:ln w="3175">
            <a:miter lim="400000"/>
          </a:ln>
        </p:spPr>
        <p:txBody>
          <a:bodyPr wrap="none" lIns="65023" tIns="65023" rIns="65023" bIns="65023" anchor="ctr">
            <a:spAutoFit/>
          </a:bodyPr>
          <a:lstStyle>
            <a:lvl1pPr algn="r" defTabSz="457184">
              <a:defRPr sz="1125" b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057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82" r:id="rId1"/>
    <p:sldLayoutId id="2147487483" r:id="rId2"/>
    <p:sldLayoutId id="2147487484" r:id="rId3"/>
    <p:sldLayoutId id="2147487485" r:id="rId4"/>
    <p:sldLayoutId id="2147487486" r:id="rId5"/>
    <p:sldLayoutId id="2147487487" r:id="rId6"/>
    <p:sldLayoutId id="2147487488" r:id="rId7"/>
    <p:sldLayoutId id="2147487489" r:id="rId8"/>
    <p:sldLayoutId id="2147487490" r:id="rId9"/>
    <p:sldLayoutId id="2147487491" r:id="rId10"/>
    <p:sldLayoutId id="2147487492" r:id="rId11"/>
    <p:sldLayoutId id="2147487493" r:id="rId12"/>
    <p:sldLayoutId id="2147487495" r:id="rId13"/>
  </p:sldLayoutIdLst>
  <p:transition spd="med"/>
  <p:txStyles>
    <p:titleStyle>
      <a:lvl1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18131" marR="0" indent="-218131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75944" marR="0" indent="-254487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48298" marR="0" indent="-305384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03688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625145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946603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268060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589517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910975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21457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642915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964372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285829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607287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928744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250201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571659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 t="2729"/>
          <a:stretch>
            <a:fillRect/>
          </a:stretch>
        </p:blipFill>
        <p:spPr>
          <a:xfrm>
            <a:off x="0" y="51764"/>
            <a:ext cx="9144002" cy="5986730"/>
          </a:xfrm>
          <a:prstGeom prst="rect">
            <a:avLst/>
          </a:prstGeom>
        </p:spPr>
      </p:pic>
      <p:sp>
        <p:nvSpPr>
          <p:cNvPr id="175" name="马槽歌…"/>
          <p:cNvSpPr txBox="1">
            <a:spLocks noGrp="1"/>
          </p:cNvSpPr>
          <p:nvPr>
            <p:ph type="title"/>
          </p:nvPr>
        </p:nvSpPr>
        <p:spPr>
          <a:xfrm>
            <a:off x="527005" y="1103394"/>
            <a:ext cx="7808822" cy="204095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dirty="0" err="1"/>
              <a:t>马槽歌</a:t>
            </a:r>
            <a:r>
              <a:rPr dirty="0"/>
              <a:t> </a:t>
            </a:r>
          </a:p>
          <a:p>
            <a:pPr algn="ctr">
              <a:defRPr sz="5500" spc="-110"/>
            </a:pPr>
            <a:endParaRPr dirty="0"/>
          </a:p>
          <a:p>
            <a:pPr algn="ctr">
              <a:defRPr sz="5500" spc="-110"/>
            </a:pPr>
            <a:r>
              <a:rPr dirty="0"/>
              <a:t>Away In A Manger</a:t>
            </a:r>
          </a:p>
        </p:txBody>
      </p:sp>
      <p:sp>
        <p:nvSpPr>
          <p:cNvPr id="176" name="121"/>
          <p:cNvSpPr txBox="1"/>
          <p:nvPr/>
        </p:nvSpPr>
        <p:spPr>
          <a:xfrm>
            <a:off x="1482507" y="1181234"/>
            <a:ext cx="832290" cy="4712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</a:pPr>
            <a:r>
              <a:rPr sz="2812" b="1" kern="0">
                <a:latin typeface="Helvetica Neue"/>
                <a:sym typeface="Helvetica Neue"/>
              </a:rPr>
              <a:t>121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75809"/>
            <a:ext cx="9144002" cy="5924942"/>
          </a:xfrm>
          <a:prstGeom prst="rect">
            <a:avLst/>
          </a:prstGeom>
        </p:spPr>
      </p:pic>
      <p:sp>
        <p:nvSpPr>
          <p:cNvPr id="179" name="遠遠在馬槽裡，無枕也無床，…"/>
          <p:cNvSpPr txBox="1">
            <a:spLocks noGrp="1"/>
          </p:cNvSpPr>
          <p:nvPr>
            <p:ph type="body" idx="1"/>
          </p:nvPr>
        </p:nvSpPr>
        <p:spPr>
          <a:xfrm>
            <a:off x="40053" y="1605543"/>
            <a:ext cx="9063894" cy="322522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>
              <a:defRPr sz="7000"/>
            </a:pPr>
            <a:r>
              <a:t>遠遠在馬槽裡，無枕也無床，</a:t>
            </a:r>
          </a:p>
          <a:p>
            <a:pPr algn="ctr">
              <a:defRPr sz="7000"/>
            </a:pPr>
            <a:r>
              <a:t>小小的主耶穌，睡覺很安康；</a:t>
            </a:r>
          </a:p>
          <a:p>
            <a:pPr algn="ctr">
              <a:defRPr sz="4600"/>
            </a:pPr>
            <a:endParaRPr/>
          </a:p>
          <a:p>
            <a:pPr algn="ctr">
              <a:defRPr sz="4000"/>
            </a:pPr>
            <a:r>
              <a:t>Away in a manger, no crib for a bed,</a:t>
            </a:r>
          </a:p>
          <a:p>
            <a:pPr algn="ctr">
              <a:defRPr sz="4000"/>
            </a:pPr>
            <a:r>
              <a:t>The little Lord Jesus laid down His sweet head.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75809"/>
            <a:ext cx="9144002" cy="5924942"/>
          </a:xfrm>
          <a:prstGeom prst="rect">
            <a:avLst/>
          </a:prstGeom>
        </p:spPr>
      </p:pic>
      <p:sp>
        <p:nvSpPr>
          <p:cNvPr id="182" name="眾明星都望著，主睡的地方！…"/>
          <p:cNvSpPr txBox="1">
            <a:spLocks noGrp="1"/>
          </p:cNvSpPr>
          <p:nvPr>
            <p:ph type="body" idx="1"/>
          </p:nvPr>
        </p:nvSpPr>
        <p:spPr>
          <a:xfrm>
            <a:off x="66917" y="1700794"/>
            <a:ext cx="9010167" cy="322522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defRPr sz="7000"/>
            </a:pPr>
            <a:r>
              <a:t>眾明星都望著，主睡的地方！</a:t>
            </a:r>
          </a:p>
          <a:p>
            <a:pPr algn="ctr">
              <a:defRPr sz="7000"/>
            </a:pPr>
            <a:r>
              <a:t>小小的主耶穌，睡在乾草上。</a:t>
            </a:r>
          </a:p>
          <a:p>
            <a:pPr algn="ctr">
              <a:defRPr sz="4600"/>
            </a:pPr>
            <a:endParaRPr/>
          </a:p>
          <a:p>
            <a:pPr algn="ctr">
              <a:defRPr sz="3500"/>
            </a:pPr>
            <a:r>
              <a:t>The stars in the bright sky looked down where He lay,</a:t>
            </a:r>
          </a:p>
          <a:p>
            <a:pPr algn="ctr">
              <a:defRPr sz="3500"/>
            </a:pPr>
            <a:r>
              <a:t>The little Lord Jesus asleep in the hay.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1952"/>
            <a:ext cx="9144002" cy="5968799"/>
          </a:xfrm>
          <a:prstGeom prst="rect">
            <a:avLst/>
          </a:prstGeom>
        </p:spPr>
      </p:pic>
      <p:sp>
        <p:nvSpPr>
          <p:cNvPr id="185" name="眾牲畜嗚嗚叫，聖嬰忽驚醒，…"/>
          <p:cNvSpPr txBox="1">
            <a:spLocks noGrp="1"/>
          </p:cNvSpPr>
          <p:nvPr>
            <p:ph type="body" idx="1"/>
          </p:nvPr>
        </p:nvSpPr>
        <p:spPr>
          <a:xfrm>
            <a:off x="80934" y="1641262"/>
            <a:ext cx="8982132" cy="322522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defRPr sz="7000"/>
            </a:pPr>
            <a:r>
              <a:t>眾牲畜嗚嗚叫，聖嬰忽驚醒，</a:t>
            </a:r>
          </a:p>
          <a:p>
            <a:pPr algn="ctr">
              <a:defRPr sz="7000"/>
            </a:pPr>
            <a:r>
              <a:t>小小的主耶穌，卻無啼哭聲。</a:t>
            </a:r>
          </a:p>
          <a:p>
            <a:pPr algn="ctr">
              <a:defRPr sz="4200"/>
            </a:pPr>
            <a:endParaRPr/>
          </a:p>
          <a:p>
            <a:pPr algn="ctr">
              <a:defRPr sz="4200"/>
            </a:pPr>
            <a:r>
              <a:t>The cattle are lowing, the Baby awakes,</a:t>
            </a:r>
          </a:p>
          <a:p>
            <a:pPr algn="ctr">
              <a:defRPr sz="4200"/>
            </a:pPr>
            <a:r>
              <a:t>But little Lord Jesus no crying He makes.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1952"/>
            <a:ext cx="9144002" cy="5968799"/>
          </a:xfrm>
          <a:prstGeom prst="rect">
            <a:avLst/>
          </a:prstGeom>
        </p:spPr>
      </p:pic>
      <p:sp>
        <p:nvSpPr>
          <p:cNvPr id="188" name="我真愛主耶穌，敬求近我身，…"/>
          <p:cNvSpPr txBox="1">
            <a:spLocks noGrp="1"/>
          </p:cNvSpPr>
          <p:nvPr>
            <p:ph type="body" idx="1"/>
          </p:nvPr>
        </p:nvSpPr>
        <p:spPr>
          <a:xfrm>
            <a:off x="183207" y="1498387"/>
            <a:ext cx="8991899" cy="322522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defRPr sz="7000"/>
            </a:pPr>
            <a:r>
              <a:t>我真愛主耶穌，敬求近我身，</a:t>
            </a:r>
          </a:p>
          <a:p>
            <a:pPr algn="ctr">
              <a:defRPr sz="7000"/>
            </a:pPr>
            <a:r>
              <a:t>靠近我的床邊，守我到天明。</a:t>
            </a:r>
          </a:p>
          <a:p>
            <a:pPr algn="ctr">
              <a:defRPr sz="4600"/>
            </a:pPr>
            <a:endParaRPr/>
          </a:p>
          <a:p>
            <a:pPr algn="ctr">
              <a:defRPr sz="4000"/>
            </a:pPr>
            <a:r>
              <a:t>I love Thee Lord Jesus, look down from the sky,</a:t>
            </a:r>
          </a:p>
          <a:p>
            <a:pPr algn="ctr">
              <a:defRPr sz="4000"/>
            </a:pPr>
            <a:r>
              <a:t>And stay by my side until morning is night.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3670"/>
            <a:ext cx="9144002" cy="5947080"/>
          </a:xfrm>
          <a:prstGeom prst="rect">
            <a:avLst/>
          </a:prstGeom>
        </p:spPr>
      </p:pic>
      <p:sp>
        <p:nvSpPr>
          <p:cNvPr id="191" name="恭敬求主耶穌 靠近我身旁…"/>
          <p:cNvSpPr txBox="1">
            <a:spLocks noGrp="1"/>
          </p:cNvSpPr>
          <p:nvPr>
            <p:ph type="body" idx="1"/>
          </p:nvPr>
        </p:nvSpPr>
        <p:spPr>
          <a:xfrm>
            <a:off x="-11851" y="1414643"/>
            <a:ext cx="9167703" cy="322522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 defTabSz="367334">
              <a:defRPr sz="7119"/>
            </a:pPr>
            <a:r>
              <a:t>恭敬求主耶穌 靠近我身旁</a:t>
            </a:r>
          </a:p>
          <a:p>
            <a:pPr algn="ctr" defTabSz="367334">
              <a:defRPr sz="7119"/>
            </a:pPr>
            <a:r>
              <a:t>愛護我接受我 做主的小羊</a:t>
            </a:r>
          </a:p>
          <a:p>
            <a:pPr algn="ctr" defTabSz="367334">
              <a:defRPr sz="3738"/>
            </a:pPr>
            <a:endParaRPr/>
          </a:p>
          <a:p>
            <a:pPr algn="ctr" defTabSz="367334">
              <a:defRPr sz="4361"/>
            </a:pPr>
            <a:r>
              <a:t>Be near me, Lord Jesus; I ask Thee to stay,</a:t>
            </a:r>
          </a:p>
          <a:p>
            <a:pPr algn="ctr" defTabSz="367334">
              <a:defRPr sz="4361"/>
            </a:pPr>
            <a:r>
              <a:t>Close by me forever, and love me I pray.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Nativity Scene Desktop Wallpaper posted by Sarah Tremblay.png" descr="Nativity Scene Desktop Wallpaper posted by Sarah Tremblay.png"/>
          <p:cNvPicPr>
            <a:picLocks noGrp="1"/>
          </p:cNvPicPr>
          <p:nvPr>
            <p:ph type="pic" idx="2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3670"/>
            <a:ext cx="9144002" cy="5947080"/>
          </a:xfrm>
          <a:prstGeom prst="rect">
            <a:avLst/>
          </a:prstGeom>
        </p:spPr>
      </p:pic>
      <p:sp>
        <p:nvSpPr>
          <p:cNvPr id="194" name="也保護眾孩童 一齊都安康…"/>
          <p:cNvSpPr txBox="1">
            <a:spLocks noGrp="1"/>
          </p:cNvSpPr>
          <p:nvPr>
            <p:ph type="body" idx="1"/>
          </p:nvPr>
        </p:nvSpPr>
        <p:spPr>
          <a:xfrm>
            <a:off x="113211" y="1629356"/>
            <a:ext cx="8917578" cy="322522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>
              <a:defRPr sz="7000"/>
            </a:pPr>
            <a:r>
              <a:t>也保護眾孩童 一齊都安康</a:t>
            </a:r>
          </a:p>
          <a:p>
            <a:pPr algn="ctr">
              <a:defRPr sz="5300"/>
            </a:pPr>
            <a:r>
              <a:rPr sz="4922"/>
              <a:t>教我們都能夠 跟主到天堂</a:t>
            </a:r>
            <a:r>
              <a:t> </a:t>
            </a:r>
          </a:p>
          <a:p>
            <a:pPr algn="ctr">
              <a:defRPr sz="4100"/>
            </a:pPr>
            <a:endParaRPr/>
          </a:p>
          <a:p>
            <a:pPr algn="ctr">
              <a:defRPr sz="4100"/>
            </a:pPr>
            <a:r>
              <a:t>Bless all the dear children in Thy tender care,</a:t>
            </a:r>
          </a:p>
          <a:p>
            <a:pPr algn="ctr">
              <a:defRPr sz="4100"/>
            </a:pPr>
            <a:r>
              <a:t>And fit us for Heaven to live with Thee there.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152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</vt:lpstr>
      <vt:lpstr>马槽歌   Away In A Manger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678</cp:revision>
  <dcterms:created xsi:type="dcterms:W3CDTF">2012-02-03T13:37:34Z</dcterms:created>
  <dcterms:modified xsi:type="dcterms:W3CDTF">2022-12-04T23:11:12Z</dcterms:modified>
</cp:coreProperties>
</file>